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handoutMasterIdLst>
    <p:handoutMasterId r:id="rId4"/>
  </p:handoutMasterIdLst>
  <p:sldIdLst>
    <p:sldId id="283" r:id="rId2"/>
    <p:sldId id="284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>
        <p:scale>
          <a:sx n="71" d="100"/>
          <a:sy n="71" d="100"/>
        </p:scale>
        <p:origin x="-126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62099-E99A-465A-9B5A-A82DA5E97C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524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46F21-3261-4337-BB24-D5CA7EF53D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617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9EFE8-FE85-4536-B81A-1F4C2FAEF3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372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E16650-F162-4892-87B4-6D5DE57407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639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625A2-3DCB-467C-9A26-309C4760D0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80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BDE39-13BB-4AD5-B18A-1DB4C76025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003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F23F5-1020-4319-9190-F9B2B9E3BC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271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97BD-1BB8-4491-B0F3-07DF46446F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98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D1A9E-F494-4409-AF41-E3454315EC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874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BACA0-1CE5-4918-9AC4-5224F04447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72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5A496-6EEC-46E2-92CE-A0E03DF784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15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B86D-FEAB-49AD-8A62-0F7535B1D2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5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153312-A242-478A-A2DC-F3B21FA8B0A9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67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458200" cy="62484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err="1" smtClean="0">
                <a:solidFill>
                  <a:srgbClr val="FF0000"/>
                </a:solidFill>
              </a:rPr>
              <a:t>Proposito</a:t>
            </a:r>
            <a:r>
              <a:rPr lang="es-ES_tradnl" altLang="en-US" dirty="0" smtClean="0">
                <a:solidFill>
                  <a:srgbClr val="FF0000"/>
                </a:solidFill>
              </a:rPr>
              <a:t> 65 b</a:t>
            </a:r>
          </a:p>
          <a:p>
            <a:pPr marL="0" indent="0"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i="1" u="sng" dirty="0" smtClean="0"/>
              <a:t>¿Cómo se dice en ingles?-</a:t>
            </a:r>
            <a:r>
              <a:rPr lang="es-ES_tradnl" altLang="en-US" dirty="0" err="1" smtClean="0"/>
              <a:t>translate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into</a:t>
            </a:r>
            <a:r>
              <a:rPr lang="es-ES_tradnl" altLang="en-US" dirty="0" smtClean="0"/>
              <a:t> English.</a:t>
            </a:r>
            <a:endParaRPr lang="es-ES_tradnl" altLang="en-US" dirty="0"/>
          </a:p>
          <a:p>
            <a:pPr lvl="1"/>
            <a:r>
              <a:rPr lang="es-ES_tradnl" altLang="en-US" dirty="0"/>
              <a:t>Estudiar			--Regresar</a:t>
            </a:r>
          </a:p>
          <a:p>
            <a:pPr lvl="1"/>
            <a:r>
              <a:rPr lang="es-ES_tradnl" altLang="en-US" dirty="0"/>
              <a:t>Enseñar			--Necesitar</a:t>
            </a:r>
          </a:p>
          <a:p>
            <a:pPr lvl="1"/>
            <a:r>
              <a:rPr lang="es-ES_tradnl" altLang="en-US" dirty="0"/>
              <a:t>Levantar			--Navegar</a:t>
            </a:r>
          </a:p>
          <a:p>
            <a:pPr lvl="1"/>
            <a:r>
              <a:rPr lang="es-ES_tradnl" altLang="en-US" dirty="0"/>
              <a:t>Contestar			--Buscar</a:t>
            </a:r>
          </a:p>
          <a:p>
            <a:pPr lvl="1"/>
            <a:r>
              <a:rPr lang="es-ES_tradnl" altLang="en-US" dirty="0"/>
              <a:t>Hablar				--Enviar</a:t>
            </a:r>
          </a:p>
          <a:p>
            <a:pPr lvl="1"/>
            <a:r>
              <a:rPr lang="es-ES_tradnl" altLang="en-US" dirty="0"/>
              <a:t>Tomar				--Comprar</a:t>
            </a:r>
          </a:p>
          <a:p>
            <a:pPr lvl="1"/>
            <a:r>
              <a:rPr lang="es-ES_tradnl" altLang="en-US" dirty="0"/>
              <a:t>Mirar				--Pagar</a:t>
            </a:r>
          </a:p>
          <a:p>
            <a:pPr lvl="1"/>
            <a:r>
              <a:rPr lang="es-ES_tradnl" altLang="en-US" dirty="0"/>
              <a:t>Escuchar			--Trabajar</a:t>
            </a:r>
          </a:p>
          <a:p>
            <a:pPr lvl="1"/>
            <a:r>
              <a:rPr lang="es-ES_tradnl" altLang="en-US" dirty="0"/>
              <a:t>Sacar				--Llevar</a:t>
            </a:r>
          </a:p>
          <a:p>
            <a:pPr lvl="1">
              <a:buFontTx/>
              <a:buNone/>
            </a:pPr>
            <a:endParaRPr lang="es-ES_tradnl" altLang="en-US" dirty="0"/>
          </a:p>
          <a:p>
            <a:pPr lvl="1"/>
            <a:endParaRPr lang="es-ES_tradnl" altLang="en-US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486025" y="1828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study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514600" y="2362200"/>
            <a:ext cx="164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teach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565400" y="2895600"/>
            <a:ext cx="154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raise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667000" y="3352800"/>
            <a:ext cx="196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answer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174875" y="3886200"/>
            <a:ext cx="1711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speak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209800" y="4419600"/>
            <a:ext cx="1455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take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2133600" y="4953000"/>
            <a:ext cx="1743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watch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613025" y="5486400"/>
            <a:ext cx="1655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listen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057400" y="5943600"/>
            <a:ext cx="27382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receive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705600" y="1828800"/>
            <a:ext cx="1784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return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651625" y="2362200"/>
            <a:ext cx="1543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need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6539633" y="2895600"/>
            <a:ext cx="2228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To Navigate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6346031" y="3415553"/>
            <a:ext cx="1876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Search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6209620" y="3886200"/>
            <a:ext cx="1520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send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551305" y="4419600"/>
            <a:ext cx="1335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buy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170987" y="4921624"/>
            <a:ext cx="132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pay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6499225" y="5410200"/>
            <a:ext cx="1570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work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6135128" y="5974959"/>
            <a:ext cx="211468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</a:p>
          <a:p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 to </a:t>
            </a:r>
            <a:r>
              <a:rPr lang="es-ES_tradnl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have</a:t>
            </a: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on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829299" y="54114"/>
            <a:ext cx="272061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4000" b="1" smtClean="0">
                <a:solidFill>
                  <a:srgbClr val="00B050"/>
                </a:solidFill>
                <a:latin typeface="Verdana" pitchFamily="34" charset="0"/>
              </a:rPr>
              <a:t>3</a:t>
            </a:r>
            <a:r>
              <a:rPr lang="es-ES_tradnl" altLang="en-US" sz="4000" b="1" smtClean="0">
                <a:solidFill>
                  <a:srgbClr val="00B050"/>
                </a:solidFill>
                <a:latin typeface="Verdana" pitchFamily="34" charset="0"/>
              </a:rPr>
              <a:t>/05/17</a:t>
            </a:r>
            <a:endParaRPr lang="es-ES_tradnl" altLang="en-US" sz="4000" b="1" dirty="0">
              <a:solidFill>
                <a:srgbClr val="00B05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r>
              <a:rPr lang="en-US" dirty="0" smtClean="0"/>
              <a:t>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102</a:t>
            </a:r>
          </a:p>
          <a:p>
            <a:r>
              <a:rPr lang="en-US" dirty="0" smtClean="0"/>
              <a:t>Copy and respond </a:t>
            </a:r>
            <a:r>
              <a:rPr lang="en-US" u="sng" dirty="0" err="1" smtClean="0"/>
              <a:t>Ejericicio</a:t>
            </a:r>
            <a:r>
              <a:rPr lang="en-US" u="sng" dirty="0" smtClean="0"/>
              <a:t> 5</a:t>
            </a:r>
            <a:r>
              <a:rPr lang="en-US" dirty="0" smtClean="0"/>
              <a:t> p. 102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SIGN </a:t>
            </a:r>
            <a:r>
              <a:rPr lang="en-US" u="sng" dirty="0" smtClean="0"/>
              <a:t>Quiz </a:t>
            </a:r>
            <a:r>
              <a:rPr lang="en-US" u="sng" dirty="0"/>
              <a:t>2: </a:t>
            </a:r>
            <a:r>
              <a:rPr lang="en-US" u="sng" dirty="0" err="1"/>
              <a:t>Capitulo</a:t>
            </a:r>
            <a:r>
              <a:rPr lang="en-US" u="sng" dirty="0"/>
              <a:t> 3</a:t>
            </a:r>
            <a:r>
              <a:rPr lang="en-US" dirty="0"/>
              <a:t> is on </a:t>
            </a:r>
            <a:r>
              <a:rPr lang="en-US" dirty="0" smtClean="0"/>
              <a:t>FRIDAY</a:t>
            </a:r>
            <a:endParaRPr lang="en-US" u="sng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3505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65 b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99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6809</TotalTime>
  <Words>89</Words>
  <Application>Microsoft Office PowerPoint</Application>
  <PresentationFormat>On-screen Show (4:3)</PresentationFormat>
  <Paragraphs>40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63</cp:revision>
  <cp:lastPrinted>2016-05-03T18:12:52Z</cp:lastPrinted>
  <dcterms:created xsi:type="dcterms:W3CDTF">2010-10-13T23:31:56Z</dcterms:created>
  <dcterms:modified xsi:type="dcterms:W3CDTF">2017-05-03T19:20:45Z</dcterms:modified>
</cp:coreProperties>
</file>